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0EDBD-BE7B-4C12-A0EB-A45DD5857FD5}" type="datetimeFigureOut">
              <a:rPr lang="es-ES" smtClean="0"/>
              <a:pPr/>
              <a:t>07/02/2011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1321D4-EB7F-45B8-96FB-3C7BDC8146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0EDBD-BE7B-4C12-A0EB-A45DD5857FD5}" type="datetimeFigureOut">
              <a:rPr lang="es-ES" smtClean="0"/>
              <a:pPr/>
              <a:t>07/02/2011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1321D4-EB7F-45B8-96FB-3C7BDC8146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0EDBD-BE7B-4C12-A0EB-A45DD5857FD5}" type="datetimeFigureOut">
              <a:rPr lang="es-ES" smtClean="0"/>
              <a:pPr/>
              <a:t>07/02/2011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1321D4-EB7F-45B8-96FB-3C7BDC8146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0EDBD-BE7B-4C12-A0EB-A45DD5857FD5}" type="datetimeFigureOut">
              <a:rPr lang="es-ES" smtClean="0"/>
              <a:pPr/>
              <a:t>07/02/2011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1321D4-EB7F-45B8-96FB-3C7BDC8146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0EDBD-BE7B-4C12-A0EB-A45DD5857FD5}" type="datetimeFigureOut">
              <a:rPr lang="es-ES" smtClean="0"/>
              <a:pPr/>
              <a:t>07/02/2011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1321D4-EB7F-45B8-96FB-3C7BDC8146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0EDBD-BE7B-4C12-A0EB-A45DD5857FD5}" type="datetimeFigureOut">
              <a:rPr lang="es-ES" smtClean="0"/>
              <a:pPr/>
              <a:t>07/02/2011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1321D4-EB7F-45B8-96FB-3C7BDC8146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0EDBD-BE7B-4C12-A0EB-A45DD5857FD5}" type="datetimeFigureOut">
              <a:rPr lang="es-ES" smtClean="0"/>
              <a:pPr/>
              <a:t>07/02/2011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1321D4-EB7F-45B8-96FB-3C7BDC8146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0EDBD-BE7B-4C12-A0EB-A45DD5857FD5}" type="datetimeFigureOut">
              <a:rPr lang="es-ES" smtClean="0"/>
              <a:pPr/>
              <a:t>07/02/2011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1321D4-EB7F-45B8-96FB-3C7BDC8146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0EDBD-BE7B-4C12-A0EB-A45DD5857FD5}" type="datetimeFigureOut">
              <a:rPr lang="es-ES" smtClean="0"/>
              <a:pPr/>
              <a:t>07/02/2011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1321D4-EB7F-45B8-96FB-3C7BDC8146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0EDBD-BE7B-4C12-A0EB-A45DD5857FD5}" type="datetimeFigureOut">
              <a:rPr lang="es-ES" smtClean="0"/>
              <a:pPr/>
              <a:t>07/02/2011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1321D4-EB7F-45B8-96FB-3C7BDC8146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0EDBD-BE7B-4C12-A0EB-A45DD5857FD5}" type="datetimeFigureOut">
              <a:rPr lang="es-ES" smtClean="0"/>
              <a:pPr/>
              <a:t>07/02/2011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1321D4-EB7F-45B8-96FB-3C7BDC81468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CE0EDBD-BE7B-4C12-A0EB-A45DD5857FD5}" type="datetimeFigureOut">
              <a:rPr lang="es-ES" smtClean="0"/>
              <a:pPr/>
              <a:t>07/02/2011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71321D4-EB7F-45B8-96FB-3C7BDC8146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Análisis estadístico de datos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 descr="etapas_metodo_estadistic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410" t="1647" r="2410"/>
          <a:stretch>
            <a:fillRect/>
          </a:stretch>
        </p:blipFill>
        <p:spPr>
          <a:xfrm>
            <a:off x="1763688" y="620688"/>
            <a:ext cx="5688632" cy="54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</TotalTime>
  <Words>4</Words>
  <Application>Microsoft Office PowerPoint</Application>
  <PresentationFormat>Presentación en pantalla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Aspecto</vt:lpstr>
      <vt:lpstr>Análisis estadístico de datos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Análisis estadístico de datos</dc:title>
  <dc:creator>Eduardo</dc:creator>
  <cp:lastModifiedBy>Eduardo</cp:lastModifiedBy>
  <cp:revision>1</cp:revision>
  <dcterms:created xsi:type="dcterms:W3CDTF">2011-02-07T17:12:48Z</dcterms:created>
  <dcterms:modified xsi:type="dcterms:W3CDTF">2011-02-07T17:20:06Z</dcterms:modified>
</cp:coreProperties>
</file>